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73" r:id="rId4"/>
    <p:sldId id="260" r:id="rId5"/>
    <p:sldId id="257" r:id="rId6"/>
    <p:sldId id="258" r:id="rId7"/>
    <p:sldId id="259" r:id="rId8"/>
    <p:sldId id="262" r:id="rId9"/>
    <p:sldId id="261" r:id="rId10"/>
    <p:sldId id="272" r:id="rId11"/>
    <p:sldId id="265" r:id="rId12"/>
    <p:sldId id="269" r:id="rId13"/>
    <p:sldId id="264" r:id="rId14"/>
    <p:sldId id="271" r:id="rId15"/>
    <p:sldId id="268" r:id="rId16"/>
    <p:sldId id="266" r:id="rId17"/>
    <p:sldId id="267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CFC1171-4646-41EC-B987-9B5D1B2FB242}" type="datetimeFigureOut">
              <a:rPr lang="ru-RU" smtClean="0"/>
              <a:pPr/>
              <a:t>11.03.2014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F579408-DDD6-478A-9345-43319BE8C4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Iisus_1979_DVDRip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010716_Picture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424936" cy="5994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4"/>
          <p:cNvSpPr>
            <a:spLocks noGrp="1"/>
          </p:cNvSpPr>
          <p:nvPr>
            <p:ph type="ctrTitle"/>
          </p:nvPr>
        </p:nvSpPr>
        <p:spPr>
          <a:xfrm>
            <a:off x="457200" y="836712"/>
            <a:ext cx="8305800" cy="1296144"/>
          </a:xfrm>
        </p:spPr>
        <p:txBody>
          <a:bodyPr/>
          <a:lstStyle/>
          <a:p>
            <a:r>
              <a:rPr lang="ru-RU" sz="6600" dirty="0" smtClean="0">
                <a:solidFill>
                  <a:srgbClr val="FFC000"/>
                </a:solidFill>
              </a:rPr>
              <a:t>РОЖДЕСТВО</a:t>
            </a:r>
            <a:endParaRPr lang="ru-RU" sz="6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sz="4400" dirty="0" smtClean="0">
                <a:solidFill>
                  <a:srgbClr val="FFC000"/>
                </a:solidFill>
              </a:rPr>
              <a:t>Сочельник</a:t>
            </a:r>
            <a:endParaRPr lang="ru-RU" dirty="0"/>
          </a:p>
        </p:txBody>
      </p:sp>
      <p:pic>
        <p:nvPicPr>
          <p:cNvPr id="6" name="Содержимое 5" descr="gallery_106_30_271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980728"/>
            <a:ext cx="6240101" cy="4986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676px-Koljivo_from_whe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89040"/>
            <a:ext cx="2970920" cy="2636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9552" y="306896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</a:rPr>
              <a:t>сочиво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Утро Рождества.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5" descr="kolia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429420" cy="50792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94b32a9c9c946f1f216e47777cc223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052736"/>
            <a:ext cx="7475330" cy="47842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           Коляда </a:t>
            </a:r>
            <a:endParaRPr lang="ru-RU" sz="60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har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340938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kolyada_final_composition-490x4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2071678"/>
            <a:ext cx="4667250" cy="4171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2060848"/>
            <a:ext cx="3970784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Воробушек летит,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Хвостиком вертит,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А Вы, люди, знайте,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Столы застилайте,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Гостей принимайте, 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Рождество встречайте!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</a:rPr>
              <a:t>Колядки </a:t>
            </a:r>
            <a:endParaRPr lang="ru-RU" sz="54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1412776"/>
            <a:ext cx="42839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</a:t>
            </a:r>
            <a:r>
              <a:rPr lang="ru-RU" sz="2400" dirty="0" err="1" smtClean="0">
                <a:solidFill>
                  <a:srgbClr val="7030A0"/>
                </a:solidFill>
                <a:latin typeface="+mj-lt"/>
              </a:rPr>
              <a:t>Коляда-маляда</a:t>
            </a: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,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err="1" smtClean="0">
                <a:solidFill>
                  <a:srgbClr val="7030A0"/>
                </a:solidFill>
                <a:latin typeface="+mj-lt"/>
              </a:rPr>
              <a:t>Пошто</a:t>
            </a: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 пришла накануне Рождества?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Косу просить.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На что косу просить?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Правду косить.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На что правду косить?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Коров кормить.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На что коров кормить?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Молоко доить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На что молоко доить?</a:t>
            </a:r>
            <a:br>
              <a:rPr lang="ru-RU" sz="2400" dirty="0" smtClean="0">
                <a:solidFill>
                  <a:srgbClr val="7030A0"/>
                </a:solidFill>
                <a:latin typeface="+mj-lt"/>
              </a:rPr>
            </a:b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– Детей поить…</a:t>
            </a:r>
          </a:p>
          <a:p>
            <a:pPr algn="ctr"/>
            <a:endParaRPr lang="ru-RU" sz="24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9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428604"/>
            <a:ext cx="8001056" cy="5989362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38087669_SergeevYu_GadanieNaKarta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332656"/>
            <a:ext cx="6215106" cy="5179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7729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475733"/>
            <a:ext cx="2880320" cy="2894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38822_image_lar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908720"/>
            <a:ext cx="7531543" cy="4970818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92" y="1340768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dirty="0" smtClean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</a:t>
            </a:r>
          </a:p>
          <a:p>
            <a:pPr lvl="0" algn="ctr"/>
            <a:r>
              <a:rPr lang="ru-RU" sz="7200" b="1" dirty="0" smtClean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  <a:endParaRPr lang="ru-RU" sz="7200" b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4293096"/>
            <a:ext cx="712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Презентацию подготовил: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Педагог дополнительного образования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Бостанова Людмила Владимировна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Г. Лабинск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2013 год</a:t>
            </a: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То были времена чудес,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err="1" smtClean="0">
                <a:solidFill>
                  <a:srgbClr val="002060"/>
                </a:solidFill>
              </a:rPr>
              <a:t>Сбывалися</a:t>
            </a:r>
            <a:r>
              <a:rPr lang="ru-RU" dirty="0" smtClean="0">
                <a:solidFill>
                  <a:srgbClr val="002060"/>
                </a:solidFill>
              </a:rPr>
              <a:t> слова пророка;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Сходили ангелы с небес!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Звезда катилась от востока;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Мир искупленья ожидал –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 в бедных яслях Вифлеема,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Под песнь хвалебную Эдема,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Младенец дивный воссиял…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                                              </a:t>
            </a:r>
            <a:r>
              <a:rPr lang="ru-RU" i="1" dirty="0" err="1" smtClean="0">
                <a:solidFill>
                  <a:srgbClr val="002060"/>
                </a:solidFill>
              </a:rPr>
              <a:t>Л.Мей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och_na_hallowe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6243" y="476672"/>
            <a:ext cx="6332743" cy="47525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6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764704"/>
            <a:ext cx="4464496" cy="54981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588224" y="602128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hlinkClick r:id="rId4" action="ppaction://hlinkfile"/>
              </a:rPr>
              <a:t>ФИЛЬМ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99992" y="908720"/>
            <a:ext cx="4186808" cy="2880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Место проживания родителей Иисуса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13 из 18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368375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48064" y="4077072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C000"/>
                </a:solidFill>
              </a:rPr>
              <a:t>Г</a:t>
            </a:r>
            <a:r>
              <a:rPr lang="ru-RU" sz="4000" dirty="0" smtClean="0">
                <a:solidFill>
                  <a:srgbClr val="FFC000"/>
                </a:solidFill>
              </a:rPr>
              <a:t>ород Назарет в Галилее.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В каком городке родился Иисус?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photo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268760"/>
            <a:ext cx="6096000" cy="4572000"/>
          </a:xfrm>
        </p:spPr>
      </p:pic>
      <p:sp>
        <p:nvSpPr>
          <p:cNvPr id="5" name="TextBox 4"/>
          <p:cNvSpPr txBox="1"/>
          <p:nvPr/>
        </p:nvSpPr>
        <p:spPr>
          <a:xfrm>
            <a:off x="5652120" y="5877272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C000"/>
                </a:solidFill>
              </a:rPr>
              <a:t>ВИФЛЕЕМ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Как Вифлеемские пастухи узнали о рождении Иисуса?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9 из 18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796136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53536"/>
            <a:ext cx="3710216" cy="4039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Что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принесли в подарок Иисусу волхвы?</a:t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52235948_f9f04320f5a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4500594" cy="5836638"/>
          </a:xfrm>
        </p:spPr>
      </p:pic>
      <p:sp>
        <p:nvSpPr>
          <p:cNvPr id="5" name="TextBox 4"/>
          <p:cNvSpPr txBox="1"/>
          <p:nvPr/>
        </p:nvSpPr>
        <p:spPr>
          <a:xfrm>
            <a:off x="5652120" y="4005064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Золото, ладан и смирну.</a:t>
            </a:r>
            <a:endParaRPr lang="ru-RU" sz="40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Как узнала Мария о рождении сына божьего?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i-main-pic" descr="Картинка 1 из 18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660232" cy="499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>Празднование Рождества</a:t>
            </a:r>
            <a:br>
              <a:rPr lang="ru-RU" sz="4800" dirty="0" smtClean="0">
                <a:solidFill>
                  <a:srgbClr val="FFC000"/>
                </a:solidFill>
              </a:rPr>
            </a:b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1261060367_10.jpg"/>
          <p:cNvPicPr>
            <a:picLocks noChangeAspect="1"/>
          </p:cNvPicPr>
          <p:nvPr/>
        </p:nvPicPr>
        <p:blipFill>
          <a:blip r:embed="rId2" cstate="print"/>
          <a:srcRect r="24689"/>
          <a:stretch>
            <a:fillRect/>
          </a:stretch>
        </p:blipFill>
        <p:spPr>
          <a:xfrm>
            <a:off x="539552" y="1124744"/>
            <a:ext cx="4658699" cy="4680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 descr="trad08.jpg"/>
          <p:cNvPicPr>
            <a:picLocks noChangeAspect="1"/>
          </p:cNvPicPr>
          <p:nvPr/>
        </p:nvPicPr>
        <p:blipFill>
          <a:blip r:embed="rId3" cstate="print"/>
          <a:srcRect l="6317" t="1375" r="3132" b="9281"/>
          <a:stretch>
            <a:fillRect/>
          </a:stretch>
        </p:blipFill>
        <p:spPr>
          <a:xfrm>
            <a:off x="5436096" y="1124744"/>
            <a:ext cx="3096344" cy="4680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816</TotalTime>
  <Words>83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РОЖДЕСТВО</vt:lpstr>
      <vt:lpstr>То были времена чудес, Сбывалися слова пророка; Сходили ангелы с небес! Звезда катилась от востока; Мир искупленья ожидал – И в бедных яслях Вифлеема, Под песнь хвалебную Эдема, Младенец дивный воссиял…                                                Л.Мей  </vt:lpstr>
      <vt:lpstr>Слайд 3</vt:lpstr>
      <vt:lpstr>Место проживания родителей Иисуса</vt:lpstr>
      <vt:lpstr>В каком городке родился Иисус?</vt:lpstr>
      <vt:lpstr>Как Вифлеемские пастухи узнали о рождении Иисуса?</vt:lpstr>
      <vt:lpstr>Что  принесли в подарок Иисусу волхвы? </vt:lpstr>
      <vt:lpstr>Как узнала Мария о рождении сына божьего?</vt:lpstr>
      <vt:lpstr>Празднование Рождества </vt:lpstr>
      <vt:lpstr>Сочельник</vt:lpstr>
      <vt:lpstr>Утро Рождества.</vt:lpstr>
      <vt:lpstr>Слайд 12</vt:lpstr>
      <vt:lpstr>              Коляда </vt:lpstr>
      <vt:lpstr>Колядки 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ПРАВОСЛАВНОЕ   РОЖДЕСТВО</dc:title>
  <dc:creator>Admin</dc:creator>
  <cp:lastModifiedBy>ЦДТ-2</cp:lastModifiedBy>
  <cp:revision>46</cp:revision>
  <dcterms:created xsi:type="dcterms:W3CDTF">2011-10-16T08:48:16Z</dcterms:created>
  <dcterms:modified xsi:type="dcterms:W3CDTF">2014-03-11T11:38:14Z</dcterms:modified>
</cp:coreProperties>
</file>